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797675" cy="987266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A8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73" autoAdjust="0"/>
    <p:restoredTop sz="86406" autoAdjust="0"/>
  </p:normalViewPr>
  <p:slideViewPr>
    <p:cSldViewPr snapToGrid="0">
      <p:cViewPr>
        <p:scale>
          <a:sx n="150" d="100"/>
          <a:sy n="150" d="100"/>
        </p:scale>
        <p:origin x="-1378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3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ABF392-B165-4EA2-8F12-868F7BDC50BE}" type="datetimeFigureOut">
              <a:rPr lang="es-ES" smtClean="0"/>
              <a:t>09/12/2025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0" y="4689475"/>
            <a:ext cx="5438775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688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6CC61A-BDD5-4377-B806-67ADF34A8B0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1819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6CC61A-BDD5-4377-B806-67ADF34A8B09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6058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A739F-FD07-4AAE-9736-742285186AD6}" type="datetimeFigureOut">
              <a:rPr lang="es-ES" smtClean="0"/>
              <a:t>09/12/2025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D688E-5E75-45AC-AEC4-636E0E58BA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564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A739F-FD07-4AAE-9736-742285186AD6}" type="datetimeFigureOut">
              <a:rPr lang="es-ES" smtClean="0"/>
              <a:t>09/12/2025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D688E-5E75-45AC-AEC4-636E0E58BA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99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A739F-FD07-4AAE-9736-742285186AD6}" type="datetimeFigureOut">
              <a:rPr lang="es-ES" smtClean="0"/>
              <a:t>09/12/2025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D688E-5E75-45AC-AEC4-636E0E58BA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051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A739F-FD07-4AAE-9736-742285186AD6}" type="datetimeFigureOut">
              <a:rPr lang="es-ES" smtClean="0"/>
              <a:t>09/12/2025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D688E-5E75-45AC-AEC4-636E0E58BA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9560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A739F-FD07-4AAE-9736-742285186AD6}" type="datetimeFigureOut">
              <a:rPr lang="es-ES" smtClean="0"/>
              <a:t>09/12/2025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D688E-5E75-45AC-AEC4-636E0E58BA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231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A739F-FD07-4AAE-9736-742285186AD6}" type="datetimeFigureOut">
              <a:rPr lang="es-ES" smtClean="0"/>
              <a:t>09/12/2025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D688E-5E75-45AC-AEC4-636E0E58BA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7136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A739F-FD07-4AAE-9736-742285186AD6}" type="datetimeFigureOut">
              <a:rPr lang="es-ES" smtClean="0"/>
              <a:t>09/12/2025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D688E-5E75-45AC-AEC4-636E0E58BA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2330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A739F-FD07-4AAE-9736-742285186AD6}" type="datetimeFigureOut">
              <a:rPr lang="es-ES" smtClean="0"/>
              <a:t>09/12/2025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D688E-5E75-45AC-AEC4-636E0E58BA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9354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A739F-FD07-4AAE-9736-742285186AD6}" type="datetimeFigureOut">
              <a:rPr lang="es-ES" smtClean="0"/>
              <a:t>09/12/2025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D688E-5E75-45AC-AEC4-636E0E58BA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4399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A739F-FD07-4AAE-9736-742285186AD6}" type="datetimeFigureOut">
              <a:rPr lang="es-ES" smtClean="0"/>
              <a:t>09/12/2025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D688E-5E75-45AC-AEC4-636E0E58BA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3277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A739F-FD07-4AAE-9736-742285186AD6}" type="datetimeFigureOut">
              <a:rPr lang="es-ES" smtClean="0"/>
              <a:t>09/12/2025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D688E-5E75-45AC-AEC4-636E0E58BA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5489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A739F-FD07-4AAE-9736-742285186AD6}" type="datetimeFigureOut">
              <a:rPr lang="es-ES" smtClean="0"/>
              <a:t>09/12/2025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D688E-5E75-45AC-AEC4-636E0E58BA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5356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5" name="254 Conector angular"/>
          <p:cNvCxnSpPr>
            <a:stCxn id="7" idx="1"/>
            <a:endCxn id="163" idx="1"/>
          </p:cNvCxnSpPr>
          <p:nvPr/>
        </p:nvCxnSpPr>
        <p:spPr>
          <a:xfrm rot="10800000" flipH="1" flipV="1">
            <a:off x="160359" y="2424566"/>
            <a:ext cx="1152" cy="1285255"/>
          </a:xfrm>
          <a:prstGeom prst="bentConnector3">
            <a:avLst>
              <a:gd name="adj1" fmla="val -6219792"/>
            </a:avLst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159 Conector angular"/>
          <p:cNvCxnSpPr>
            <a:stCxn id="389" idx="3"/>
            <a:endCxn id="164" idx="3"/>
          </p:cNvCxnSpPr>
          <p:nvPr/>
        </p:nvCxnSpPr>
        <p:spPr>
          <a:xfrm>
            <a:off x="8974819" y="5133799"/>
            <a:ext cx="20451" cy="593526"/>
          </a:xfrm>
          <a:prstGeom prst="bentConnector3">
            <a:avLst>
              <a:gd name="adj1" fmla="val 449313"/>
            </a:avLst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163 Rectángulo redondeado"/>
          <p:cNvSpPr/>
          <p:nvPr/>
        </p:nvSpPr>
        <p:spPr>
          <a:xfrm>
            <a:off x="7760564" y="5472869"/>
            <a:ext cx="1234706" cy="508912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 smtClean="0"/>
              <a:t>GESTIÓN DE RR.HH. </a:t>
            </a:r>
          </a:p>
          <a:p>
            <a:pPr algn="ctr"/>
            <a:r>
              <a:rPr lang="es-ES" sz="1050" dirty="0" smtClean="0"/>
              <a:t>(36)</a:t>
            </a:r>
            <a:endParaRPr lang="es-ES" sz="1050" dirty="0"/>
          </a:p>
        </p:txBody>
      </p:sp>
      <p:sp>
        <p:nvSpPr>
          <p:cNvPr id="4" name="3 Rectángulo redondeado"/>
          <p:cNvSpPr/>
          <p:nvPr/>
        </p:nvSpPr>
        <p:spPr>
          <a:xfrm>
            <a:off x="3915544" y="152636"/>
            <a:ext cx="108850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 smtClean="0"/>
              <a:t>PRESIDENCIA</a:t>
            </a:r>
          </a:p>
          <a:p>
            <a:pPr algn="ctr"/>
            <a:r>
              <a:rPr lang="es-ES" sz="1000" b="1" dirty="0" smtClean="0"/>
              <a:t> (1)</a:t>
            </a:r>
            <a:endParaRPr lang="es-ES" sz="1000" b="1" dirty="0"/>
          </a:p>
        </p:txBody>
      </p:sp>
      <p:sp>
        <p:nvSpPr>
          <p:cNvPr id="5" name="4 Rectángulo redondeado"/>
          <p:cNvSpPr/>
          <p:nvPr/>
        </p:nvSpPr>
        <p:spPr>
          <a:xfrm>
            <a:off x="3917489" y="1196752"/>
            <a:ext cx="108850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 smtClean="0"/>
              <a:t>DIRECCIÓN</a:t>
            </a:r>
          </a:p>
          <a:p>
            <a:pPr algn="ctr"/>
            <a:r>
              <a:rPr lang="es-ES" sz="1000" b="1" dirty="0" smtClean="0"/>
              <a:t>(2)</a:t>
            </a:r>
            <a:endParaRPr lang="es-ES" sz="1000" b="1" dirty="0"/>
          </a:p>
        </p:txBody>
      </p:sp>
      <p:sp>
        <p:nvSpPr>
          <p:cNvPr id="7" name="6 Rectángulo redondeado"/>
          <p:cNvSpPr/>
          <p:nvPr/>
        </p:nvSpPr>
        <p:spPr>
          <a:xfrm>
            <a:off x="160359" y="2205994"/>
            <a:ext cx="1369304" cy="43714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Á</a:t>
            </a:r>
            <a:r>
              <a:rPr lang="es-ES" sz="1000" dirty="0" smtClean="0"/>
              <a:t>REA DE INFRAESTRUCTURAS </a:t>
            </a:r>
          </a:p>
          <a:p>
            <a:pPr algn="ctr"/>
            <a:r>
              <a:rPr lang="es-ES" sz="1000" dirty="0" smtClean="0"/>
              <a:t>(4) </a:t>
            </a:r>
            <a:endParaRPr lang="es-ES" sz="1000" dirty="0"/>
          </a:p>
        </p:txBody>
      </p:sp>
      <p:sp>
        <p:nvSpPr>
          <p:cNvPr id="28" name="27 Rectángulo redondeado"/>
          <p:cNvSpPr/>
          <p:nvPr/>
        </p:nvSpPr>
        <p:spPr>
          <a:xfrm>
            <a:off x="1860109" y="2130668"/>
            <a:ext cx="1311174" cy="58710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/>
              <a:t>ÁREA DE EXPLOTACIÓN Y MEDIO AMBIENTE (5)</a:t>
            </a:r>
            <a:endParaRPr lang="es-ES" sz="1000" dirty="0"/>
          </a:p>
        </p:txBody>
      </p:sp>
      <p:sp>
        <p:nvSpPr>
          <p:cNvPr id="29" name="28 Rectángulo redondeado"/>
          <p:cNvSpPr/>
          <p:nvPr/>
        </p:nvSpPr>
        <p:spPr>
          <a:xfrm>
            <a:off x="3413872" y="2909118"/>
            <a:ext cx="1225400" cy="454641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/>
              <a:t>CONCESIONES Y AUTORIZACIONES </a:t>
            </a:r>
          </a:p>
          <a:p>
            <a:pPr algn="ctr"/>
            <a:r>
              <a:rPr lang="es-ES" sz="1000" dirty="0" smtClean="0"/>
              <a:t>(12)</a:t>
            </a:r>
            <a:endParaRPr lang="es-ES" sz="1000" dirty="0"/>
          </a:p>
        </p:txBody>
      </p:sp>
      <p:sp>
        <p:nvSpPr>
          <p:cNvPr id="40" name="39 Rectángulo redondeado"/>
          <p:cNvSpPr/>
          <p:nvPr/>
        </p:nvSpPr>
        <p:spPr>
          <a:xfrm>
            <a:off x="1870942" y="2907501"/>
            <a:ext cx="1287546" cy="457188"/>
          </a:xfrm>
          <a:prstGeom prst="round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 smtClean="0"/>
              <a:t>OPERACIONES </a:t>
            </a:r>
            <a:r>
              <a:rPr lang="es-ES" sz="1050" dirty="0"/>
              <a:t>Y</a:t>
            </a:r>
            <a:r>
              <a:rPr lang="es-ES" sz="1050" dirty="0" smtClean="0"/>
              <a:t> SERV. PORTUARIOS (11)</a:t>
            </a:r>
            <a:endParaRPr lang="es-ES" sz="1050" dirty="0"/>
          </a:p>
        </p:txBody>
      </p:sp>
      <p:sp>
        <p:nvSpPr>
          <p:cNvPr id="41" name="40 Rectángulo redondeado"/>
          <p:cNvSpPr/>
          <p:nvPr/>
        </p:nvSpPr>
        <p:spPr>
          <a:xfrm>
            <a:off x="6331628" y="4070533"/>
            <a:ext cx="1192934" cy="430929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 smtClean="0"/>
              <a:t>DELEGACIÓN </a:t>
            </a:r>
            <a:r>
              <a:rPr lang="es-ES" sz="1050" dirty="0" smtClean="0">
                <a:solidFill>
                  <a:schemeClr val="bg1"/>
                </a:solidFill>
              </a:rPr>
              <a:t>EIVISSA-LA SAVINA </a:t>
            </a:r>
            <a:r>
              <a:rPr lang="es-ES" sz="1050" dirty="0" smtClean="0"/>
              <a:t>(32)</a:t>
            </a:r>
            <a:endParaRPr lang="es-ES" sz="1050" dirty="0"/>
          </a:p>
        </p:txBody>
      </p:sp>
      <p:sp>
        <p:nvSpPr>
          <p:cNvPr id="44" name="43 Rectángulo redondeado"/>
          <p:cNvSpPr/>
          <p:nvPr/>
        </p:nvSpPr>
        <p:spPr>
          <a:xfrm>
            <a:off x="3415135" y="3464612"/>
            <a:ext cx="1224135" cy="472383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 smtClean="0"/>
              <a:t>PLANIFICACIÓN Y CONTROL DEL D.P. (13)</a:t>
            </a:r>
            <a:endParaRPr lang="es-ES" sz="1050" dirty="0"/>
          </a:p>
        </p:txBody>
      </p:sp>
      <p:cxnSp>
        <p:nvCxnSpPr>
          <p:cNvPr id="58" name="57 Conector recto"/>
          <p:cNvCxnSpPr>
            <a:stCxn id="4" idx="2"/>
            <a:endCxn id="5" idx="0"/>
          </p:cNvCxnSpPr>
          <p:nvPr/>
        </p:nvCxnSpPr>
        <p:spPr>
          <a:xfrm>
            <a:off x="4459796" y="656692"/>
            <a:ext cx="1945" cy="54006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angular"/>
          <p:cNvCxnSpPr>
            <a:stCxn id="5" idx="2"/>
            <a:endCxn id="7" idx="0"/>
          </p:cNvCxnSpPr>
          <p:nvPr/>
        </p:nvCxnSpPr>
        <p:spPr>
          <a:xfrm rot="5400000">
            <a:off x="2400783" y="145036"/>
            <a:ext cx="505186" cy="3616730"/>
          </a:xfrm>
          <a:prstGeom prst="bentConnector3">
            <a:avLst>
              <a:gd name="adj1" fmla="val 37785"/>
            </a:avLst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194 Rectángulo redondeado"/>
          <p:cNvSpPr/>
          <p:nvPr/>
        </p:nvSpPr>
        <p:spPr>
          <a:xfrm>
            <a:off x="160165" y="2901073"/>
            <a:ext cx="1368152" cy="472643"/>
          </a:xfrm>
          <a:prstGeom prst="round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 smtClean="0"/>
              <a:t>DESARROLLO DE INFRAESTRUCTURAS (9)</a:t>
            </a:r>
            <a:endParaRPr lang="es-ES" sz="1050" dirty="0"/>
          </a:p>
        </p:txBody>
      </p:sp>
      <p:sp>
        <p:nvSpPr>
          <p:cNvPr id="61" name="60 Rectángulo redondeado"/>
          <p:cNvSpPr/>
          <p:nvPr/>
        </p:nvSpPr>
        <p:spPr>
          <a:xfrm>
            <a:off x="3402685" y="2211793"/>
            <a:ext cx="1226081" cy="42554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/>
              <a:t>ÁREA DE DOMINIO PÚBLICO</a:t>
            </a:r>
          </a:p>
          <a:p>
            <a:pPr algn="ctr"/>
            <a:r>
              <a:rPr lang="es-ES" sz="1000" dirty="0" smtClean="0"/>
              <a:t> (6)</a:t>
            </a:r>
            <a:endParaRPr lang="es-ES" sz="1000" dirty="0"/>
          </a:p>
        </p:txBody>
      </p:sp>
      <p:sp>
        <p:nvSpPr>
          <p:cNvPr id="82" name="81 Rectángulo redondeado"/>
          <p:cNvSpPr/>
          <p:nvPr/>
        </p:nvSpPr>
        <p:spPr>
          <a:xfrm>
            <a:off x="7796701" y="1867936"/>
            <a:ext cx="1134687" cy="398593"/>
          </a:xfrm>
          <a:prstGeom prst="roundRect">
            <a:avLst/>
          </a:prstGeom>
          <a:solidFill>
            <a:srgbClr val="FFC000"/>
          </a:solidFill>
          <a:ln>
            <a:solidFill>
              <a:srgbClr val="DBA817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 smtClean="0"/>
              <a:t>SUBDIRECCIÓN </a:t>
            </a:r>
          </a:p>
          <a:p>
            <a:pPr algn="ctr"/>
            <a:r>
              <a:rPr lang="es-ES" sz="1050" dirty="0" smtClean="0"/>
              <a:t>(3)</a:t>
            </a:r>
            <a:endParaRPr lang="es-ES" sz="1050" dirty="0"/>
          </a:p>
        </p:txBody>
      </p:sp>
      <p:cxnSp>
        <p:nvCxnSpPr>
          <p:cNvPr id="235" name="234 Conector angular"/>
          <p:cNvCxnSpPr>
            <a:stCxn id="5" idx="3"/>
            <a:endCxn id="82" idx="0"/>
          </p:cNvCxnSpPr>
          <p:nvPr/>
        </p:nvCxnSpPr>
        <p:spPr>
          <a:xfrm>
            <a:off x="5005993" y="1448780"/>
            <a:ext cx="3358052" cy="419156"/>
          </a:xfrm>
          <a:prstGeom prst="bentConnector2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angular"/>
          <p:cNvCxnSpPr>
            <a:stCxn id="195" idx="3"/>
            <a:endCxn id="176" idx="3"/>
          </p:cNvCxnSpPr>
          <p:nvPr/>
        </p:nvCxnSpPr>
        <p:spPr>
          <a:xfrm flipH="1">
            <a:off x="1458287" y="3137395"/>
            <a:ext cx="70030" cy="2353393"/>
          </a:xfrm>
          <a:prstGeom prst="bentConnector3">
            <a:avLst>
              <a:gd name="adj1" fmla="val -217215"/>
            </a:avLst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67 Conector angular"/>
          <p:cNvCxnSpPr>
            <a:stCxn id="352" idx="3"/>
            <a:endCxn id="354" idx="3"/>
          </p:cNvCxnSpPr>
          <p:nvPr/>
        </p:nvCxnSpPr>
        <p:spPr>
          <a:xfrm>
            <a:off x="6077248" y="3700016"/>
            <a:ext cx="15861" cy="1194065"/>
          </a:xfrm>
          <a:prstGeom prst="bentConnector3">
            <a:avLst>
              <a:gd name="adj1" fmla="val 531978"/>
            </a:avLst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152 Rectángulo redondeado"/>
          <p:cNvSpPr/>
          <p:nvPr/>
        </p:nvSpPr>
        <p:spPr>
          <a:xfrm>
            <a:off x="4883942" y="2035065"/>
            <a:ext cx="1192934" cy="77900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/>
              <a:t>ÁREA DE SECRETARÍA Y ASUNTOS JURÍDICOS </a:t>
            </a:r>
          </a:p>
          <a:p>
            <a:pPr algn="ctr"/>
            <a:r>
              <a:rPr lang="es-ES" sz="1000" dirty="0" smtClean="0"/>
              <a:t>(7)</a:t>
            </a:r>
            <a:endParaRPr lang="es-ES" sz="1000" dirty="0"/>
          </a:p>
        </p:txBody>
      </p:sp>
      <p:sp>
        <p:nvSpPr>
          <p:cNvPr id="154" name="153 Rectángulo redondeado"/>
          <p:cNvSpPr/>
          <p:nvPr/>
        </p:nvSpPr>
        <p:spPr>
          <a:xfrm>
            <a:off x="4884314" y="2956419"/>
            <a:ext cx="1192934" cy="36004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/>
              <a:t>CONTRATACIÓN </a:t>
            </a:r>
          </a:p>
          <a:p>
            <a:pPr algn="ctr"/>
            <a:r>
              <a:rPr lang="es-ES" sz="1000" dirty="0" smtClean="0"/>
              <a:t>(14)</a:t>
            </a:r>
            <a:endParaRPr lang="es-ES" sz="1000" dirty="0"/>
          </a:p>
        </p:txBody>
      </p:sp>
      <p:cxnSp>
        <p:nvCxnSpPr>
          <p:cNvPr id="94" name="93 Conector angular"/>
          <p:cNvCxnSpPr>
            <a:stCxn id="5" idx="2"/>
            <a:endCxn id="153" idx="0"/>
          </p:cNvCxnSpPr>
          <p:nvPr/>
        </p:nvCxnSpPr>
        <p:spPr>
          <a:xfrm rot="16200000" flipH="1">
            <a:off x="4803947" y="1358602"/>
            <a:ext cx="334257" cy="1018668"/>
          </a:xfrm>
          <a:prstGeom prst="bentConnector3">
            <a:avLst>
              <a:gd name="adj1" fmla="val 58167"/>
            </a:avLst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129 Conector angular"/>
          <p:cNvCxnSpPr>
            <a:stCxn id="82" idx="1"/>
            <a:endCxn id="385" idx="1"/>
          </p:cNvCxnSpPr>
          <p:nvPr/>
        </p:nvCxnSpPr>
        <p:spPr>
          <a:xfrm rot="10800000" flipV="1">
            <a:off x="7776615" y="2067232"/>
            <a:ext cx="20087" cy="712215"/>
          </a:xfrm>
          <a:prstGeom prst="bentConnector3">
            <a:avLst>
              <a:gd name="adj1" fmla="val 64531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134 Conector angular"/>
          <p:cNvCxnSpPr>
            <a:stCxn id="82" idx="1"/>
            <a:endCxn id="388" idx="1"/>
          </p:cNvCxnSpPr>
          <p:nvPr/>
        </p:nvCxnSpPr>
        <p:spPr>
          <a:xfrm rot="10800000" flipV="1">
            <a:off x="7775995" y="2067232"/>
            <a:ext cx="20707" cy="2469857"/>
          </a:xfrm>
          <a:prstGeom prst="bentConnector3">
            <a:avLst>
              <a:gd name="adj1" fmla="val 62898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148 Conector angular"/>
          <p:cNvCxnSpPr>
            <a:stCxn id="385" idx="3"/>
            <a:endCxn id="386" idx="3"/>
          </p:cNvCxnSpPr>
          <p:nvPr/>
        </p:nvCxnSpPr>
        <p:spPr>
          <a:xfrm>
            <a:off x="8969548" y="2779448"/>
            <a:ext cx="15159" cy="563575"/>
          </a:xfrm>
          <a:prstGeom prst="bentConnector3">
            <a:avLst>
              <a:gd name="adj1" fmla="val 63409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164 Conector angular"/>
          <p:cNvCxnSpPr>
            <a:stCxn id="153" idx="1"/>
            <a:endCxn id="154" idx="1"/>
          </p:cNvCxnSpPr>
          <p:nvPr/>
        </p:nvCxnSpPr>
        <p:spPr>
          <a:xfrm rot="10800000" flipH="1" flipV="1">
            <a:off x="4883942" y="2424567"/>
            <a:ext cx="372" cy="711872"/>
          </a:xfrm>
          <a:prstGeom prst="bentConnector3">
            <a:avLst>
              <a:gd name="adj1" fmla="val -2903763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74 Rectángulo redondeado"/>
          <p:cNvSpPr/>
          <p:nvPr/>
        </p:nvSpPr>
        <p:spPr>
          <a:xfrm>
            <a:off x="7618356" y="991899"/>
            <a:ext cx="249232" cy="236113"/>
          </a:xfrm>
          <a:prstGeom prst="round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00" dirty="0"/>
          </a:p>
        </p:txBody>
      </p:sp>
      <p:sp>
        <p:nvSpPr>
          <p:cNvPr id="77" name="76 Rectángulo redondeado"/>
          <p:cNvSpPr/>
          <p:nvPr/>
        </p:nvSpPr>
        <p:spPr>
          <a:xfrm>
            <a:off x="7867588" y="0"/>
            <a:ext cx="1276412" cy="133073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800" smtClean="0">
                <a:solidFill>
                  <a:schemeClr val="tx1"/>
                </a:solidFill>
              </a:rPr>
              <a:t>1 SUBDIRECCIÓN</a:t>
            </a:r>
            <a:endParaRPr lang="es-ES" sz="800" dirty="0" smtClean="0">
              <a:solidFill>
                <a:schemeClr val="tx1"/>
              </a:solidFill>
            </a:endParaRPr>
          </a:p>
          <a:p>
            <a:endParaRPr lang="es-ES" sz="800" dirty="0">
              <a:solidFill>
                <a:schemeClr val="tx1"/>
              </a:solidFill>
            </a:endParaRPr>
          </a:p>
          <a:p>
            <a:r>
              <a:rPr lang="es-ES" sz="800" dirty="0" smtClean="0">
                <a:solidFill>
                  <a:schemeClr val="tx1"/>
                </a:solidFill>
              </a:rPr>
              <a:t>4 ÁREAS</a:t>
            </a:r>
          </a:p>
          <a:p>
            <a:endParaRPr lang="es-ES" sz="800" dirty="0">
              <a:solidFill>
                <a:schemeClr val="tx1"/>
              </a:solidFill>
            </a:endParaRPr>
          </a:p>
          <a:p>
            <a:r>
              <a:rPr lang="es-ES" sz="800" dirty="0" smtClean="0">
                <a:solidFill>
                  <a:schemeClr val="tx1"/>
                </a:solidFill>
              </a:rPr>
              <a:t>12 DEPARTAMENTOS</a:t>
            </a:r>
          </a:p>
          <a:p>
            <a:endParaRPr lang="es-ES" sz="800" dirty="0">
              <a:solidFill>
                <a:schemeClr val="tx1"/>
              </a:solidFill>
            </a:endParaRPr>
          </a:p>
          <a:p>
            <a:r>
              <a:rPr lang="es-ES" sz="800" dirty="0" smtClean="0">
                <a:solidFill>
                  <a:schemeClr val="tx1"/>
                </a:solidFill>
              </a:rPr>
              <a:t>18 DIVISIONES</a:t>
            </a:r>
            <a:r>
              <a:rPr lang="es-ES" sz="800" dirty="0" smtClean="0"/>
              <a:t>R</a:t>
            </a:r>
            <a:endParaRPr lang="es-ES" sz="800" dirty="0"/>
          </a:p>
        </p:txBody>
      </p:sp>
      <p:cxnSp>
        <p:nvCxnSpPr>
          <p:cNvPr id="6" name="5 Conector angular"/>
          <p:cNvCxnSpPr>
            <a:stCxn id="352" idx="3"/>
            <a:endCxn id="353" idx="3"/>
          </p:cNvCxnSpPr>
          <p:nvPr/>
        </p:nvCxnSpPr>
        <p:spPr>
          <a:xfrm>
            <a:off x="6077248" y="3700016"/>
            <a:ext cx="17188" cy="574935"/>
          </a:xfrm>
          <a:prstGeom prst="bentConnector3">
            <a:avLst>
              <a:gd name="adj1" fmla="val 494613"/>
            </a:avLst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angular"/>
          <p:cNvCxnSpPr>
            <a:stCxn id="153" idx="1"/>
            <a:endCxn id="352" idx="1"/>
          </p:cNvCxnSpPr>
          <p:nvPr/>
        </p:nvCxnSpPr>
        <p:spPr>
          <a:xfrm rot="10800000" flipH="1" flipV="1">
            <a:off x="4883942" y="2424566"/>
            <a:ext cx="372" cy="1275449"/>
          </a:xfrm>
          <a:prstGeom prst="bentConnector3">
            <a:avLst>
              <a:gd name="adj1" fmla="val -29037366"/>
            </a:avLst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117 Conector angular"/>
          <p:cNvCxnSpPr>
            <a:stCxn id="5" idx="2"/>
            <a:endCxn id="61" idx="0"/>
          </p:cNvCxnSpPr>
          <p:nvPr/>
        </p:nvCxnSpPr>
        <p:spPr>
          <a:xfrm rot="5400000">
            <a:off x="3983242" y="1733293"/>
            <a:ext cx="510985" cy="446015"/>
          </a:xfrm>
          <a:prstGeom prst="bentConnector3">
            <a:avLst>
              <a:gd name="adj1" fmla="val 38317"/>
            </a:avLst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341 Conector angular"/>
          <p:cNvCxnSpPr>
            <a:stCxn id="5" idx="2"/>
            <a:endCxn id="28" idx="0"/>
          </p:cNvCxnSpPr>
          <p:nvPr/>
        </p:nvCxnSpPr>
        <p:spPr>
          <a:xfrm rot="5400000">
            <a:off x="3273789" y="942716"/>
            <a:ext cx="429860" cy="1946045"/>
          </a:xfrm>
          <a:prstGeom prst="bentConnector3">
            <a:avLst>
              <a:gd name="adj1" fmla="val 45238"/>
            </a:avLst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1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088" y="5544819"/>
            <a:ext cx="3694176" cy="1078992"/>
          </a:xfrm>
          <a:prstGeom prst="rect">
            <a:avLst/>
          </a:prstGeom>
        </p:spPr>
      </p:pic>
      <p:cxnSp>
        <p:nvCxnSpPr>
          <p:cNvPr id="86" name="85 Conector angular"/>
          <p:cNvCxnSpPr>
            <a:stCxn id="385" idx="3"/>
            <a:endCxn id="387" idx="3"/>
          </p:cNvCxnSpPr>
          <p:nvPr/>
        </p:nvCxnSpPr>
        <p:spPr>
          <a:xfrm>
            <a:off x="8969548" y="2779448"/>
            <a:ext cx="10960" cy="1138511"/>
          </a:xfrm>
          <a:prstGeom prst="bentConnector3">
            <a:avLst>
              <a:gd name="adj1" fmla="val 882162"/>
            </a:avLst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162 Rectángulo redondeado"/>
          <p:cNvSpPr/>
          <p:nvPr/>
        </p:nvSpPr>
        <p:spPr>
          <a:xfrm>
            <a:off x="161511" y="3473500"/>
            <a:ext cx="1368152" cy="472643"/>
          </a:xfrm>
          <a:prstGeom prst="round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 smtClean="0"/>
              <a:t>CONSERVACIÓN Y </a:t>
            </a:r>
            <a:r>
              <a:rPr lang="es-ES" sz="950" dirty="0" smtClean="0"/>
              <a:t>SEÑALES MARÍTIMAS</a:t>
            </a:r>
            <a:endParaRPr lang="es-ES" sz="950" b="1" dirty="0" smtClean="0"/>
          </a:p>
          <a:p>
            <a:pPr algn="ctr"/>
            <a:r>
              <a:rPr lang="es-ES" sz="1050" dirty="0" smtClean="0"/>
              <a:t>(10)</a:t>
            </a:r>
            <a:endParaRPr lang="es-ES" sz="1050" dirty="0"/>
          </a:p>
        </p:txBody>
      </p:sp>
      <p:sp>
        <p:nvSpPr>
          <p:cNvPr id="172" name="171 Rectángulo redondeado"/>
          <p:cNvSpPr/>
          <p:nvPr/>
        </p:nvSpPr>
        <p:spPr>
          <a:xfrm>
            <a:off x="232311" y="4667566"/>
            <a:ext cx="1225400" cy="453026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 smtClean="0"/>
              <a:t>PROYECTOS Y OBRAS 1 </a:t>
            </a:r>
          </a:p>
          <a:p>
            <a:pPr algn="ctr"/>
            <a:r>
              <a:rPr lang="es-ES" sz="1050" dirty="0" smtClean="0"/>
              <a:t>(21)</a:t>
            </a:r>
            <a:endParaRPr lang="es-ES" sz="1050" dirty="0"/>
          </a:p>
        </p:txBody>
      </p:sp>
      <p:sp>
        <p:nvSpPr>
          <p:cNvPr id="176" name="175 Rectángulo redondeado"/>
          <p:cNvSpPr/>
          <p:nvPr/>
        </p:nvSpPr>
        <p:spPr>
          <a:xfrm>
            <a:off x="232887" y="5264275"/>
            <a:ext cx="1225400" cy="453026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 smtClean="0"/>
              <a:t>PROYECTOS Y OBRAS 2 </a:t>
            </a:r>
          </a:p>
          <a:p>
            <a:pPr algn="ctr"/>
            <a:r>
              <a:rPr lang="es-ES" sz="1050" dirty="0" smtClean="0"/>
              <a:t>(22)</a:t>
            </a:r>
            <a:endParaRPr lang="es-ES" sz="1050" dirty="0"/>
          </a:p>
        </p:txBody>
      </p:sp>
      <p:sp>
        <p:nvSpPr>
          <p:cNvPr id="177" name="176 Rectángulo redondeado"/>
          <p:cNvSpPr/>
          <p:nvPr/>
        </p:nvSpPr>
        <p:spPr>
          <a:xfrm>
            <a:off x="161512" y="4070534"/>
            <a:ext cx="1386917" cy="453026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 smtClean="0"/>
              <a:t>SEÑALES MARÍTIMAS </a:t>
            </a:r>
            <a:r>
              <a:rPr lang="es-ES" sz="900" dirty="0" smtClean="0"/>
              <a:t>Y SERVICIOS GENERALES</a:t>
            </a:r>
          </a:p>
          <a:p>
            <a:pPr algn="ctr"/>
            <a:r>
              <a:rPr lang="es-ES" sz="1050" dirty="0" smtClean="0"/>
              <a:t>(20)</a:t>
            </a:r>
            <a:endParaRPr lang="es-ES" sz="1050" dirty="0"/>
          </a:p>
        </p:txBody>
      </p:sp>
      <p:sp>
        <p:nvSpPr>
          <p:cNvPr id="187" name="186 Rectángulo redondeado"/>
          <p:cNvSpPr/>
          <p:nvPr/>
        </p:nvSpPr>
        <p:spPr>
          <a:xfrm>
            <a:off x="7759307" y="6084315"/>
            <a:ext cx="1235963" cy="459152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 smtClean="0"/>
              <a:t>POLICÍA PORTUARIA (25)</a:t>
            </a:r>
            <a:endParaRPr lang="es-ES" sz="1050" dirty="0"/>
          </a:p>
        </p:txBody>
      </p:sp>
      <p:sp>
        <p:nvSpPr>
          <p:cNvPr id="194" name="193 Rectángulo redondeado"/>
          <p:cNvSpPr/>
          <p:nvPr/>
        </p:nvSpPr>
        <p:spPr>
          <a:xfrm>
            <a:off x="1884409" y="4674646"/>
            <a:ext cx="1260388" cy="45915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 smtClean="0"/>
              <a:t>MEDIO AMBIENTE</a:t>
            </a:r>
          </a:p>
          <a:p>
            <a:pPr algn="ctr"/>
            <a:r>
              <a:rPr lang="es-ES" sz="1050" dirty="0" smtClean="0"/>
              <a:t>(26)</a:t>
            </a:r>
            <a:endParaRPr lang="es-ES" sz="1050" dirty="0"/>
          </a:p>
        </p:txBody>
      </p:sp>
      <p:sp>
        <p:nvSpPr>
          <p:cNvPr id="199" name="198 Rectángulo redondeado"/>
          <p:cNvSpPr/>
          <p:nvPr/>
        </p:nvSpPr>
        <p:spPr>
          <a:xfrm>
            <a:off x="1893238" y="3474291"/>
            <a:ext cx="1252838" cy="452235"/>
          </a:xfrm>
          <a:prstGeom prst="roundRect">
            <a:avLst/>
          </a:prstGeom>
          <a:solidFill>
            <a:srgbClr val="7030A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 smtClean="0"/>
              <a:t>OPERACIONES</a:t>
            </a:r>
          </a:p>
          <a:p>
            <a:pPr algn="ctr"/>
            <a:r>
              <a:rPr lang="es-ES" sz="1050" dirty="0" smtClean="0"/>
              <a:t>PORTUARIAS</a:t>
            </a:r>
          </a:p>
          <a:p>
            <a:pPr algn="ctr"/>
            <a:r>
              <a:rPr lang="es-ES" sz="1050" dirty="0" smtClean="0"/>
              <a:t>(23)</a:t>
            </a:r>
            <a:endParaRPr lang="es-ES" sz="1050" dirty="0"/>
          </a:p>
        </p:txBody>
      </p:sp>
      <p:sp>
        <p:nvSpPr>
          <p:cNvPr id="201" name="200 Rectángulo redondeado"/>
          <p:cNvSpPr/>
          <p:nvPr/>
        </p:nvSpPr>
        <p:spPr>
          <a:xfrm>
            <a:off x="1884521" y="4070533"/>
            <a:ext cx="1286762" cy="430929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 smtClean="0"/>
              <a:t>SEGURIDAD Y PROTECCIÓN</a:t>
            </a:r>
          </a:p>
          <a:p>
            <a:pPr algn="ctr"/>
            <a:r>
              <a:rPr lang="es-ES" sz="1050" dirty="0" smtClean="0"/>
              <a:t>(24)</a:t>
            </a:r>
            <a:endParaRPr lang="es-ES" sz="1050" dirty="0"/>
          </a:p>
        </p:txBody>
      </p:sp>
      <p:sp>
        <p:nvSpPr>
          <p:cNvPr id="256" name="255 Rectángulo redondeado"/>
          <p:cNvSpPr/>
          <p:nvPr/>
        </p:nvSpPr>
        <p:spPr>
          <a:xfrm>
            <a:off x="6331627" y="4634998"/>
            <a:ext cx="1192935" cy="491722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 smtClean="0"/>
              <a:t>DELEGACIÓN MAÓ</a:t>
            </a:r>
          </a:p>
          <a:p>
            <a:pPr algn="ctr"/>
            <a:r>
              <a:rPr lang="es-ES" sz="1050" dirty="0" smtClean="0"/>
              <a:t>(33)</a:t>
            </a:r>
            <a:endParaRPr lang="es-ES" sz="1050" dirty="0"/>
          </a:p>
        </p:txBody>
      </p:sp>
      <p:sp>
        <p:nvSpPr>
          <p:cNvPr id="258" name="257 Rectángulo redondeado"/>
          <p:cNvSpPr/>
          <p:nvPr/>
        </p:nvSpPr>
        <p:spPr>
          <a:xfrm>
            <a:off x="1693785" y="671201"/>
            <a:ext cx="1368152" cy="472643"/>
          </a:xfrm>
          <a:prstGeom prst="round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 smtClean="0"/>
              <a:t>GOBIERNO </a:t>
            </a:r>
            <a:r>
              <a:rPr lang="es-ES" sz="800" dirty="0" smtClean="0"/>
              <a:t>CORPORATIVO, COMUNICACIÓN Y RSC </a:t>
            </a:r>
            <a:endParaRPr lang="es-ES" sz="800" dirty="0" smtClean="0"/>
          </a:p>
          <a:p>
            <a:pPr algn="ctr"/>
            <a:r>
              <a:rPr lang="es-ES" sz="1050" dirty="0" smtClean="0"/>
              <a:t>(8)</a:t>
            </a:r>
            <a:endParaRPr lang="es-ES" sz="1050" dirty="0"/>
          </a:p>
        </p:txBody>
      </p:sp>
      <p:sp>
        <p:nvSpPr>
          <p:cNvPr id="259" name="258 Rectángulo redondeado"/>
          <p:cNvSpPr/>
          <p:nvPr/>
        </p:nvSpPr>
        <p:spPr>
          <a:xfrm>
            <a:off x="5796136" y="681010"/>
            <a:ext cx="1225400" cy="453026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 smtClean="0"/>
              <a:t>CONTROL DE GESTIÓN</a:t>
            </a:r>
          </a:p>
          <a:p>
            <a:pPr algn="ctr"/>
            <a:r>
              <a:rPr lang="es-ES" sz="1050" dirty="0" smtClean="0"/>
              <a:t> (37)</a:t>
            </a:r>
            <a:endParaRPr lang="es-ES" sz="1050" dirty="0"/>
          </a:p>
        </p:txBody>
      </p:sp>
      <p:sp>
        <p:nvSpPr>
          <p:cNvPr id="260" name="259 Rectángulo redondeado"/>
          <p:cNvSpPr/>
          <p:nvPr/>
        </p:nvSpPr>
        <p:spPr>
          <a:xfrm>
            <a:off x="6331628" y="2881175"/>
            <a:ext cx="1192934" cy="51244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/>
              <a:t>PLANIFICACIÓN Y ESTRATEGIA</a:t>
            </a:r>
          </a:p>
          <a:p>
            <a:pPr algn="ctr"/>
            <a:r>
              <a:rPr lang="es-ES" sz="1000" dirty="0" smtClean="0"/>
              <a:t>(19)</a:t>
            </a:r>
            <a:endParaRPr lang="es-ES" sz="1000" dirty="0"/>
          </a:p>
        </p:txBody>
      </p:sp>
      <p:sp>
        <p:nvSpPr>
          <p:cNvPr id="261" name="260 Rectángulo redondeado"/>
          <p:cNvSpPr/>
          <p:nvPr/>
        </p:nvSpPr>
        <p:spPr>
          <a:xfrm>
            <a:off x="6315395" y="3474291"/>
            <a:ext cx="1225400" cy="453026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 smtClean="0"/>
              <a:t>PLANIFICACIÓN FÍSICA</a:t>
            </a:r>
          </a:p>
          <a:p>
            <a:pPr algn="ctr"/>
            <a:r>
              <a:rPr lang="es-ES" sz="1050" dirty="0" smtClean="0"/>
              <a:t>(31)</a:t>
            </a:r>
            <a:endParaRPr lang="es-ES" sz="1050" dirty="0"/>
          </a:p>
        </p:txBody>
      </p:sp>
      <p:sp>
        <p:nvSpPr>
          <p:cNvPr id="352" name="351 Rectángulo redondeado"/>
          <p:cNvSpPr/>
          <p:nvPr/>
        </p:nvSpPr>
        <p:spPr>
          <a:xfrm>
            <a:off x="4884314" y="3467376"/>
            <a:ext cx="1192934" cy="465279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/>
              <a:t>SECRETARÍA Y ASESORÍA JURÍDICA (15)</a:t>
            </a:r>
            <a:endParaRPr lang="es-ES" sz="1000" dirty="0"/>
          </a:p>
        </p:txBody>
      </p:sp>
      <p:sp>
        <p:nvSpPr>
          <p:cNvPr id="353" name="352 Rectángulo redondeado"/>
          <p:cNvSpPr/>
          <p:nvPr/>
        </p:nvSpPr>
        <p:spPr>
          <a:xfrm>
            <a:off x="4869036" y="4048438"/>
            <a:ext cx="1225400" cy="453026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 smtClean="0"/>
              <a:t>ASESORÍA JURÍDICA </a:t>
            </a:r>
          </a:p>
          <a:p>
            <a:pPr algn="ctr"/>
            <a:r>
              <a:rPr lang="es-ES" sz="1050" dirty="0" smtClean="0"/>
              <a:t>(29)</a:t>
            </a:r>
            <a:endParaRPr lang="es-ES" sz="1050" dirty="0"/>
          </a:p>
        </p:txBody>
      </p:sp>
      <p:sp>
        <p:nvSpPr>
          <p:cNvPr id="354" name="353 Rectángulo redondeado"/>
          <p:cNvSpPr/>
          <p:nvPr/>
        </p:nvSpPr>
        <p:spPr>
          <a:xfrm>
            <a:off x="4867709" y="4634997"/>
            <a:ext cx="1225400" cy="518168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 smtClean="0"/>
              <a:t>ASESORÍA JURÍDICA DEL D.P.</a:t>
            </a:r>
          </a:p>
          <a:p>
            <a:pPr algn="ctr"/>
            <a:r>
              <a:rPr lang="es-ES" sz="1050" dirty="0" smtClean="0"/>
              <a:t>(30)</a:t>
            </a:r>
            <a:endParaRPr lang="es-ES" sz="1050" dirty="0"/>
          </a:p>
        </p:txBody>
      </p:sp>
      <p:sp>
        <p:nvSpPr>
          <p:cNvPr id="355" name="354 Rectángulo redondeado"/>
          <p:cNvSpPr/>
          <p:nvPr/>
        </p:nvSpPr>
        <p:spPr>
          <a:xfrm>
            <a:off x="3415136" y="4048437"/>
            <a:ext cx="1225400" cy="453026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 smtClean="0"/>
              <a:t>DOMINIO PÚBLICO 1</a:t>
            </a:r>
          </a:p>
          <a:p>
            <a:pPr algn="ctr"/>
            <a:r>
              <a:rPr lang="es-ES" sz="1050" dirty="0" smtClean="0"/>
              <a:t> (27)</a:t>
            </a:r>
            <a:endParaRPr lang="es-ES" sz="1050" dirty="0"/>
          </a:p>
        </p:txBody>
      </p:sp>
      <p:sp>
        <p:nvSpPr>
          <p:cNvPr id="369" name="368 Rectángulo redondeado"/>
          <p:cNvSpPr/>
          <p:nvPr/>
        </p:nvSpPr>
        <p:spPr>
          <a:xfrm>
            <a:off x="3415136" y="4674040"/>
            <a:ext cx="1225400" cy="453026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 smtClean="0"/>
              <a:t>DOMINIO PÚBLICO 2 </a:t>
            </a:r>
          </a:p>
          <a:p>
            <a:pPr algn="ctr"/>
            <a:r>
              <a:rPr lang="es-ES" sz="1050" dirty="0" smtClean="0"/>
              <a:t>(28)</a:t>
            </a:r>
            <a:endParaRPr lang="es-ES" sz="1050" dirty="0"/>
          </a:p>
        </p:txBody>
      </p:sp>
      <p:sp>
        <p:nvSpPr>
          <p:cNvPr id="385" name="384 Rectángulo redondeado"/>
          <p:cNvSpPr/>
          <p:nvPr/>
        </p:nvSpPr>
        <p:spPr>
          <a:xfrm>
            <a:off x="7776614" y="2497572"/>
            <a:ext cx="1192934" cy="563751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/>
              <a:t>DESARROLLO TECNOLÓGICO E INNOVACIÓN </a:t>
            </a:r>
          </a:p>
          <a:p>
            <a:pPr algn="ctr"/>
            <a:r>
              <a:rPr lang="es-ES" sz="1000" dirty="0" smtClean="0"/>
              <a:t>(16)</a:t>
            </a:r>
            <a:endParaRPr lang="es-ES" sz="1000" dirty="0"/>
          </a:p>
        </p:txBody>
      </p:sp>
      <p:sp>
        <p:nvSpPr>
          <p:cNvPr id="386" name="385 Rectángulo redondeado"/>
          <p:cNvSpPr/>
          <p:nvPr/>
        </p:nvSpPr>
        <p:spPr>
          <a:xfrm>
            <a:off x="7759307" y="3116510"/>
            <a:ext cx="1225400" cy="453026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 smtClean="0"/>
              <a:t>SISTEMAS DE INFORMACIÓN (34)</a:t>
            </a:r>
            <a:endParaRPr lang="es-ES" sz="1050" dirty="0"/>
          </a:p>
        </p:txBody>
      </p:sp>
      <p:sp>
        <p:nvSpPr>
          <p:cNvPr id="387" name="386 Rectángulo redondeado"/>
          <p:cNvSpPr/>
          <p:nvPr/>
        </p:nvSpPr>
        <p:spPr>
          <a:xfrm>
            <a:off x="7755108" y="3691446"/>
            <a:ext cx="1225400" cy="453026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 smtClean="0"/>
              <a:t>ADMINISTRACIÓN DIGITAL</a:t>
            </a:r>
          </a:p>
          <a:p>
            <a:pPr algn="ctr"/>
            <a:r>
              <a:rPr lang="es-ES" sz="990" dirty="0" smtClean="0"/>
              <a:t>(35)</a:t>
            </a:r>
            <a:endParaRPr lang="es-ES" sz="990" dirty="0"/>
          </a:p>
        </p:txBody>
      </p:sp>
      <p:sp>
        <p:nvSpPr>
          <p:cNvPr id="388" name="387 Rectángulo redondeado"/>
          <p:cNvSpPr/>
          <p:nvPr/>
        </p:nvSpPr>
        <p:spPr>
          <a:xfrm>
            <a:off x="7775994" y="4304450"/>
            <a:ext cx="1192934" cy="465279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/>
              <a:t>ECONÓMICO-FINANCIERO</a:t>
            </a:r>
          </a:p>
          <a:p>
            <a:pPr algn="ctr"/>
            <a:r>
              <a:rPr lang="es-ES" sz="1000" dirty="0" smtClean="0"/>
              <a:t>(17)</a:t>
            </a:r>
            <a:endParaRPr lang="es-ES" sz="1000" dirty="0"/>
          </a:p>
        </p:txBody>
      </p:sp>
      <p:sp>
        <p:nvSpPr>
          <p:cNvPr id="389" name="388 Rectángulo redondeado"/>
          <p:cNvSpPr/>
          <p:nvPr/>
        </p:nvSpPr>
        <p:spPr>
          <a:xfrm>
            <a:off x="7781885" y="4901159"/>
            <a:ext cx="1192934" cy="465279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/>
              <a:t>RECURSOS HUMANOS</a:t>
            </a:r>
          </a:p>
          <a:p>
            <a:pPr algn="ctr"/>
            <a:r>
              <a:rPr lang="es-ES" sz="1000" dirty="0" smtClean="0"/>
              <a:t>(18)</a:t>
            </a:r>
            <a:endParaRPr lang="es-ES" sz="1000" dirty="0"/>
          </a:p>
        </p:txBody>
      </p:sp>
      <p:sp>
        <p:nvSpPr>
          <p:cNvPr id="390" name="389 Rectángulo redondeado"/>
          <p:cNvSpPr/>
          <p:nvPr/>
        </p:nvSpPr>
        <p:spPr>
          <a:xfrm>
            <a:off x="7618626" y="690609"/>
            <a:ext cx="249232" cy="236113"/>
          </a:xfrm>
          <a:prstGeom prst="roundRect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00" dirty="0"/>
          </a:p>
        </p:txBody>
      </p:sp>
      <p:sp>
        <p:nvSpPr>
          <p:cNvPr id="391" name="390 Rectángulo redondeado"/>
          <p:cNvSpPr/>
          <p:nvPr/>
        </p:nvSpPr>
        <p:spPr>
          <a:xfrm>
            <a:off x="7618356" y="388724"/>
            <a:ext cx="249232" cy="236113"/>
          </a:xfrm>
          <a:prstGeom prst="round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00" dirty="0"/>
          </a:p>
        </p:txBody>
      </p:sp>
      <p:sp>
        <p:nvSpPr>
          <p:cNvPr id="392" name="391 Rectángulo redondeado"/>
          <p:cNvSpPr/>
          <p:nvPr/>
        </p:nvSpPr>
        <p:spPr>
          <a:xfrm>
            <a:off x="7617099" y="116632"/>
            <a:ext cx="249232" cy="236113"/>
          </a:xfrm>
          <a:prstGeom prst="roundRect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00" dirty="0"/>
          </a:p>
        </p:txBody>
      </p:sp>
      <p:cxnSp>
        <p:nvCxnSpPr>
          <p:cNvPr id="452" name="451 Conector angular"/>
          <p:cNvCxnSpPr>
            <a:stCxn id="258" idx="3"/>
            <a:endCxn id="4" idx="2"/>
          </p:cNvCxnSpPr>
          <p:nvPr/>
        </p:nvCxnSpPr>
        <p:spPr>
          <a:xfrm flipV="1">
            <a:off x="3061937" y="656692"/>
            <a:ext cx="1397859" cy="250831"/>
          </a:xfrm>
          <a:prstGeom prst="bentConnector2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4" name="453 Conector angular"/>
          <p:cNvCxnSpPr>
            <a:stCxn id="259" idx="1"/>
            <a:endCxn id="4" idx="2"/>
          </p:cNvCxnSpPr>
          <p:nvPr/>
        </p:nvCxnSpPr>
        <p:spPr>
          <a:xfrm rot="10800000">
            <a:off x="4459796" y="656693"/>
            <a:ext cx="1336340" cy="250831"/>
          </a:xfrm>
          <a:prstGeom prst="bentConnector2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angular"/>
          <p:cNvCxnSpPr>
            <a:stCxn id="163" idx="3"/>
            <a:endCxn id="177" idx="3"/>
          </p:cNvCxnSpPr>
          <p:nvPr/>
        </p:nvCxnSpPr>
        <p:spPr>
          <a:xfrm>
            <a:off x="1529663" y="3709822"/>
            <a:ext cx="18766" cy="587225"/>
          </a:xfrm>
          <a:prstGeom prst="bentConnector3">
            <a:avLst>
              <a:gd name="adj1" fmla="val 442609"/>
            </a:avLst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143 Conector angular"/>
          <p:cNvCxnSpPr/>
          <p:nvPr/>
        </p:nvCxnSpPr>
        <p:spPr>
          <a:xfrm>
            <a:off x="7514336" y="3127164"/>
            <a:ext cx="20451" cy="593526"/>
          </a:xfrm>
          <a:prstGeom prst="bentConnector3">
            <a:avLst>
              <a:gd name="adj1" fmla="val 370177"/>
            </a:avLst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6228184" y="450146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>
            <a:endCxn id="41" idx="1"/>
          </p:cNvCxnSpPr>
          <p:nvPr/>
        </p:nvCxnSpPr>
        <p:spPr>
          <a:xfrm>
            <a:off x="6254045" y="4285998"/>
            <a:ext cx="775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>
            <a:off x="6228184" y="1448780"/>
            <a:ext cx="25861" cy="34320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"/>
          <p:cNvCxnSpPr>
            <a:endCxn id="256" idx="1"/>
          </p:cNvCxnSpPr>
          <p:nvPr/>
        </p:nvCxnSpPr>
        <p:spPr>
          <a:xfrm>
            <a:off x="6254045" y="4880859"/>
            <a:ext cx="7758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>
            <a:stCxn id="369" idx="3"/>
            <a:endCxn id="369" idx="3"/>
          </p:cNvCxnSpPr>
          <p:nvPr/>
        </p:nvCxnSpPr>
        <p:spPr>
          <a:xfrm>
            <a:off x="4640536" y="490055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angular"/>
          <p:cNvCxnSpPr>
            <a:stCxn id="29" idx="3"/>
          </p:cNvCxnSpPr>
          <p:nvPr/>
        </p:nvCxnSpPr>
        <p:spPr>
          <a:xfrm>
            <a:off x="4639272" y="3136439"/>
            <a:ext cx="76744" cy="176411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>
            <a:endCxn id="369" idx="3"/>
          </p:cNvCxnSpPr>
          <p:nvPr/>
        </p:nvCxnSpPr>
        <p:spPr>
          <a:xfrm flipH="1">
            <a:off x="4640536" y="4900553"/>
            <a:ext cx="754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>
            <a:endCxn id="355" idx="3"/>
          </p:cNvCxnSpPr>
          <p:nvPr/>
        </p:nvCxnSpPr>
        <p:spPr>
          <a:xfrm flipH="1">
            <a:off x="4640536" y="4274949"/>
            <a:ext cx="7548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angular"/>
          <p:cNvCxnSpPr>
            <a:stCxn id="61" idx="1"/>
          </p:cNvCxnSpPr>
          <p:nvPr/>
        </p:nvCxnSpPr>
        <p:spPr>
          <a:xfrm rot="10800000" flipV="1">
            <a:off x="3347865" y="2424567"/>
            <a:ext cx="54821" cy="128112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>
            <a:endCxn id="29" idx="1"/>
          </p:cNvCxnSpPr>
          <p:nvPr/>
        </p:nvCxnSpPr>
        <p:spPr>
          <a:xfrm>
            <a:off x="3347864" y="3136095"/>
            <a:ext cx="66008" cy="3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>
            <a:endCxn id="44" idx="1"/>
          </p:cNvCxnSpPr>
          <p:nvPr/>
        </p:nvCxnSpPr>
        <p:spPr>
          <a:xfrm>
            <a:off x="3345495" y="3700409"/>
            <a:ext cx="69640" cy="3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>
            <a:stCxn id="260" idx="0"/>
          </p:cNvCxnSpPr>
          <p:nvPr/>
        </p:nvCxnSpPr>
        <p:spPr>
          <a:xfrm flipH="1" flipV="1">
            <a:off x="6928094" y="1448780"/>
            <a:ext cx="1" cy="14323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>
            <a:stCxn id="40" idx="1"/>
          </p:cNvCxnSpPr>
          <p:nvPr/>
        </p:nvCxnSpPr>
        <p:spPr>
          <a:xfrm flipH="1">
            <a:off x="1763688" y="3136095"/>
            <a:ext cx="107254" cy="1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>
            <a:endCxn id="195" idx="1"/>
          </p:cNvCxnSpPr>
          <p:nvPr/>
        </p:nvCxnSpPr>
        <p:spPr>
          <a:xfrm>
            <a:off x="95560" y="3137395"/>
            <a:ext cx="646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88 Conector recto"/>
          <p:cNvCxnSpPr>
            <a:stCxn id="40" idx="3"/>
          </p:cNvCxnSpPr>
          <p:nvPr/>
        </p:nvCxnSpPr>
        <p:spPr>
          <a:xfrm>
            <a:off x="3158488" y="3136095"/>
            <a:ext cx="87156" cy="1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95 Conector recto"/>
          <p:cNvCxnSpPr/>
          <p:nvPr/>
        </p:nvCxnSpPr>
        <p:spPr>
          <a:xfrm>
            <a:off x="3245644" y="3137395"/>
            <a:ext cx="0" cy="11486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98 Conector recto"/>
          <p:cNvCxnSpPr>
            <a:stCxn id="201" idx="3"/>
          </p:cNvCxnSpPr>
          <p:nvPr/>
        </p:nvCxnSpPr>
        <p:spPr>
          <a:xfrm>
            <a:off x="3171283" y="4285998"/>
            <a:ext cx="743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105 Conector recto"/>
          <p:cNvCxnSpPr>
            <a:stCxn id="199" idx="3"/>
          </p:cNvCxnSpPr>
          <p:nvPr/>
        </p:nvCxnSpPr>
        <p:spPr>
          <a:xfrm flipV="1">
            <a:off x="3146076" y="3700013"/>
            <a:ext cx="99568" cy="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108 Conector recto"/>
          <p:cNvCxnSpPr/>
          <p:nvPr/>
        </p:nvCxnSpPr>
        <p:spPr>
          <a:xfrm flipH="1">
            <a:off x="7664903" y="5133799"/>
            <a:ext cx="12175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116 Conector recto"/>
          <p:cNvCxnSpPr>
            <a:stCxn id="172" idx="3"/>
          </p:cNvCxnSpPr>
          <p:nvPr/>
        </p:nvCxnSpPr>
        <p:spPr>
          <a:xfrm>
            <a:off x="1457711" y="4894079"/>
            <a:ext cx="21868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angular"/>
          <p:cNvCxnSpPr>
            <a:stCxn id="28" idx="1"/>
            <a:endCxn id="194" idx="1"/>
          </p:cNvCxnSpPr>
          <p:nvPr/>
        </p:nvCxnSpPr>
        <p:spPr>
          <a:xfrm rot="10800000" flipH="1" flipV="1">
            <a:off x="1860109" y="2424221"/>
            <a:ext cx="24300" cy="2480001"/>
          </a:xfrm>
          <a:prstGeom prst="bentConnector3">
            <a:avLst>
              <a:gd name="adj1" fmla="val -40504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89 Conector angular"/>
          <p:cNvCxnSpPr/>
          <p:nvPr/>
        </p:nvCxnSpPr>
        <p:spPr>
          <a:xfrm rot="10800000" flipV="1">
            <a:off x="7776293" y="2067233"/>
            <a:ext cx="14816" cy="3066566"/>
          </a:xfrm>
          <a:prstGeom prst="bentConnector3">
            <a:avLst>
              <a:gd name="adj1" fmla="val 871463"/>
            </a:avLst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angular"/>
          <p:cNvCxnSpPr>
            <a:stCxn id="82" idx="1"/>
          </p:cNvCxnSpPr>
          <p:nvPr/>
        </p:nvCxnSpPr>
        <p:spPr>
          <a:xfrm rot="10800000" flipV="1">
            <a:off x="7664903" y="2067233"/>
            <a:ext cx="131798" cy="424665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>
            <a:endCxn id="187" idx="1"/>
          </p:cNvCxnSpPr>
          <p:nvPr/>
        </p:nvCxnSpPr>
        <p:spPr>
          <a:xfrm>
            <a:off x="7664902" y="6313891"/>
            <a:ext cx="944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426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9698</TotalTime>
  <Words>242</Words>
  <Application>Microsoft Office PowerPoint</Application>
  <PresentationFormat>Presentación en pantalla (4:3)</PresentationFormat>
  <Paragraphs>75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APB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Laura Molano Villar</dc:creator>
  <cp:lastModifiedBy>Jaume Jaume, Raimond</cp:lastModifiedBy>
  <cp:revision>104</cp:revision>
  <cp:lastPrinted>2025-11-20T10:41:29Z</cp:lastPrinted>
  <dcterms:created xsi:type="dcterms:W3CDTF">2023-12-18T14:32:05Z</dcterms:created>
  <dcterms:modified xsi:type="dcterms:W3CDTF">2025-12-09T08:27:12Z</dcterms:modified>
</cp:coreProperties>
</file>